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82" r:id="rId4"/>
    <p:sldId id="283" r:id="rId5"/>
    <p:sldId id="279" r:id="rId6"/>
    <p:sldId id="281" r:id="rId7"/>
    <p:sldId id="263" r:id="rId8"/>
    <p:sldId id="260" r:id="rId9"/>
    <p:sldId id="268" r:id="rId10"/>
    <p:sldId id="266" r:id="rId11"/>
    <p:sldId id="275" r:id="rId12"/>
    <p:sldId id="265" r:id="rId13"/>
    <p:sldId id="280" r:id="rId14"/>
  </p:sldIdLst>
  <p:sldSz cx="9144000" cy="6858000" type="screen4x3"/>
  <p:notesSz cx="6858000" cy="9144000"/>
  <p:embeddedFontLst>
    <p:embeddedFont>
      <p:font typeface="SutonnyMJ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ook Antiqua" panose="02040602050305030304" pitchFamily="18" charset="0"/>
      <p:regular r:id="rId24"/>
      <p:bold r:id="rId25"/>
      <p:italic r:id="rId26"/>
      <p:boldItalic r:id="rId27"/>
    </p:embeddedFont>
    <p:embeddedFont>
      <p:font typeface="NikoshBAN" panose="02000000000000000000" pitchFamily="2" charset="0"/>
      <p:regular r:id="rId28"/>
    </p:embeddedFont>
    <p:embeddedFont>
      <p:font typeface="Wingdings 2" panose="05020102010507070707" pitchFamily="18" charset="2"/>
      <p:regular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Nikosh" panose="02000000000000000000" pitchFamily="2" charset="0"/>
      <p:regular r:id="rId34"/>
    </p:embeddedFont>
    <p:embeddedFont>
      <p:font typeface="Franklin Gothic Book" panose="020B0503020102020204" pitchFamily="34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D5CDF-FF03-4495-8258-D353997C418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40ADC-625E-424B-811D-CD197253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4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659BF4EE-D4E5-4BA7-B721-82856452C3A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C14B0780-5904-45F7-B0CA-C1149AA97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2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06C876E-30C1-4193-8B65-1631BFDFBD8F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E3CA55D-AA4C-490C-81DB-F6E0D7268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6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8E6DE9D-5E24-44F2-B1EB-4D7FD2B6980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948ED99-D608-45BB-8B2E-E2A3DB505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9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70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96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1872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41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1034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70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96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8981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103" y="1575654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0601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53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62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5703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66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91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70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85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7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84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43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72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E02C198D-FB7F-47C8-B142-954270036EDF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35E7529-1BD0-4F94-A421-04E04538C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17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84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6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6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43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01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69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70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47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47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0447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7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57B3C5-08AB-4B64-8F46-D1CF94876E6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D51B05-AC77-406A-AE3F-33008B03F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2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ED319D-7851-4575-AAEB-21E7290770BB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FF21A8-75E1-4F3F-909A-5ECD9C867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60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7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75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8D4780-6162-49C9-AC09-B553585F4A4A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9A79CF-BD20-4944-A962-E04AF5746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85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6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957886-3635-4DB9-B55A-5D6F8C36BD6E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9A3B12-545E-465B-B03B-1274141C6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5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44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628F15-5950-4835-8998-8B637A603046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553F8-A4D2-4C8B-A20D-4FFD93535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43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6BCD30-7A24-4AB5-B41D-5B90BE5034CE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3AE22B-5957-4DB2-9178-5FC7CD82A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20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76C395-887B-4431-B612-52EAF2EC2E8A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37831C-E850-4796-A034-3AE1A8F12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9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724BB63-FFF5-4277-916C-4CC7C3B228B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06DE1B0-EA99-4124-9263-5D3187C63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41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FB894F-9388-4D36-946F-4D4BBACD4364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76"/>
            <a:ext cx="762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330C88-91B6-4980-86A0-1F7D504B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C32FC3-A350-4AB2-8990-D64FF319A39E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36BFED-47E2-4999-ACAE-D803CB857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38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DD83BC-09F5-468C-BEFC-1DF3545F7A8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BB87B7-C30C-4905-9616-7F718CB0F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67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440593-6317-48AA-ABF3-4C3893A3A869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A88BAE-63C5-4478-AADD-82BB6FF4E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466D9BC-3B61-47D2-A547-1BEC05986E2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7410311-B69F-438F-80B7-7D406B29F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1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F9A97D1-8476-4324-A718-61A58115046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9ED849F-737E-48D9-8EC1-8E663B8BD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5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0F5F660-4139-4470-BC0D-D2CD94FFBA9B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3E8AEB5-F98B-4BF2-B50A-3CCC500C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CDBA2A4-E5D0-4DE3-946F-939C834295E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DC6D009-9582-4684-89E7-436A3A34A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4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DA574D1-8630-4988-A4A5-1E7E30B2C320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15905A4-A892-4C3A-A4F4-D1369B6AE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1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9A9F3B0-E115-4BEC-964F-B390FFB9AC4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F5A843F-B2E7-4744-9068-8C8BCA50A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>
              <a:defRPr/>
            </a:pPr>
            <a:fld id="{8647D952-1AF2-447E-90A5-23C7DB600EE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>
              <a:defRPr/>
            </a:pPr>
            <a:fld id="{90EC6E0F-FE39-4440-A346-1558E1B7F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9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46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43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792419"/>
            <a:fld id="{1D8BD707-D9CF-40AE-B4C6-C98DA3205C09}" type="datetimeFigureOut">
              <a:rPr lang="en-US" smtClean="0"/>
              <a:pPr defTabSz="792419"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792419"/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22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792419"/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defTabSz="792419"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795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4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76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3DE75FC5-6DF7-4A81-BA6F-A2BAE78D7B8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76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76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A188D4-262D-45B0-B0E2-F4330681E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08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5151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764642" y="3651284"/>
            <a:ext cx="4400551" cy="1244199"/>
          </a:xfrm>
          <a:prstGeom prst="wedgeRoundRectCallout">
            <a:avLst>
              <a:gd name="adj1" fmla="val -44370"/>
              <a:gd name="adj2" fmla="val -125251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9550" y="3733800"/>
            <a:ext cx="3810000" cy="10922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400" b="1" i="0" u="none" strike="noStrike" kern="1200" cap="none" spc="0" normalizeH="0" baseline="0" noProof="0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স্বাগতম</a:t>
            </a:r>
            <a:endParaRPr kumimoji="0" lang="en-US" sz="1400" b="1" i="0" u="none" strike="noStrike" kern="1200" cap="none" spc="0" normalizeH="0" baseline="0" noProof="0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24">
            <a:off x="1086935" y="669765"/>
            <a:ext cx="3948810" cy="3196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304818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 শুভেচ্ছা </a:t>
            </a:r>
            <a:endParaRPr kumimoji="0" lang="en-US" sz="48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00200"/>
            <a:ext cx="77724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মুল্যায়নঃ</a:t>
            </a:r>
          </a:p>
          <a:p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সরলদোলক</a:t>
            </a:r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কি?</a:t>
            </a:r>
          </a:p>
          <a:p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স্পন্দনগতি</a:t>
            </a:r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কি?</a:t>
            </a:r>
          </a:p>
          <a:p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পর্যায়বৃত্ত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৫</a:t>
            </a:r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ঘড়ির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কাঁটার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7772400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   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আল্লাহ্‌ আমাদের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উ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পর সহায় হউন</a:t>
            </a:r>
          </a:p>
          <a:p>
            <a:pPr>
              <a:defRPr/>
            </a:pP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আজ এ পর্যন্তই</a:t>
            </a:r>
          </a:p>
          <a:p>
            <a:pPr>
              <a:defRPr/>
            </a:pP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খোদা হাফেজ।</a:t>
            </a:r>
            <a:endParaRPr lang="en-US" sz="4400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9567"/>
            <a:ext cx="74676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9B89330.wav">
            <a:hlinkClick r:id="" action="ppaction://media"/>
          </p:cNvPr>
          <p:cNvPicPr>
            <a:picLocks noChangeAspect="1"/>
          </p:cNvPicPr>
          <p:nvPr>
            <a:wavAudioFile r:embed="rId2" name="9B8981C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2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601">
        <p14:prism/>
      </p:transition>
    </mc:Choice>
    <mc:Fallback xmlns="">
      <p:transition spd="slow" advTm="246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3612359" y="838200"/>
            <a:ext cx="1905000" cy="62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3" y="1800233"/>
            <a:ext cx="6919912" cy="366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69967" y="3227633"/>
            <a:ext cx="4243176" cy="177741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38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2400" b="1" i="0" u="none" strike="noStrike" kern="0" cap="none" spc="38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মোঃহাবিবুর রহমান </a:t>
            </a:r>
            <a:endParaRPr kumimoji="0" lang="en-US" sz="2400" b="1" i="0" u="none" strike="noStrike" kern="0" cap="none" spc="38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</a:t>
            </a:r>
            <a:r>
              <a:rPr kumimoji="0" lang="bn-IN" sz="13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ইনস্ট্রাক্টর (পদার্থবিজ্ঞান)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I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টেকনিক্যাল স্কুল ও কলেজ </a:t>
            </a:r>
            <a:endParaRPr kumimoji="0" lang="bn-BD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কিশোরগঞ্জ</a:t>
            </a:r>
            <a:r>
              <a:rPr kumimoji="0" lang="bn-I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13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r>
              <a:rPr kumimoji="0" lang="bn-BD" sz="13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0171</a:t>
            </a:r>
            <a:r>
              <a:rPr kumimoji="0" lang="bn-I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৫৩৪২৯৩৪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378767"/>
            <a:ext cx="2716227" cy="136191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38" normalizeH="0" baseline="0" noProof="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</a:t>
            </a:r>
            <a:r>
              <a:rPr kumimoji="0" lang="en-US" sz="2400" b="1" i="0" u="none" strike="noStrike" kern="1200" cap="none" spc="38" normalizeH="0" baseline="0" noProof="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একাদশ</a:t>
            </a:r>
            <a:r>
              <a:rPr kumimoji="0" lang="en-US" sz="2400" b="1" i="0" u="none" strike="noStrike" kern="1200" cap="none" spc="38" normalizeH="0" baseline="0" noProof="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240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  <a:r>
              <a:rPr kumimoji="0" lang="bn-BD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পদার্থ</a:t>
            </a:r>
            <a:r>
              <a:rPr kumimoji="0" lang="bn-BD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বিজ্ঞান-1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</a:t>
            </a:r>
            <a:r>
              <a:rPr kumimoji="0" lang="bn-BD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অধ্যায়ঃ </a:t>
            </a:r>
            <a:r>
              <a:rPr lang="bn-IN" sz="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bn-BD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  <a:r>
              <a:rPr kumimoji="0" lang="bn-BD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</a:t>
            </a:r>
            <a:r>
              <a:rPr kumimoji="0" lang="bn-BD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মিনিট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3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19940062">
            <a:off x="1793818" y="4388800"/>
            <a:ext cx="374573" cy="6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Class Photo\HABIB SIR U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84580"/>
            <a:ext cx="1371600" cy="152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074" r="53332" b="4074"/>
          <a:stretch/>
        </p:blipFill>
        <p:spPr>
          <a:xfrm>
            <a:off x="5643880" y="2131954"/>
            <a:ext cx="1264442" cy="124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133623" y="228600"/>
            <a:ext cx="4741333" cy="6096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419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পরিকল্পনা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5" y="838200"/>
          <a:ext cx="8060265" cy="5394960"/>
        </p:xfrm>
        <a:graphic>
          <a:graphicData uri="http://schemas.openxmlformats.org/drawingml/2006/table">
            <a:tbl>
              <a:tblPr firstRow="1" bandRow="1"/>
              <a:tblGrid>
                <a:gridCol w="334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8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0239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উপকরণ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 বিন্যাস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Class Room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মনযোগ আকষন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শুভেচ্ছা বিনিময় ও পরিচিতি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(D.C)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 মি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 ঘোষনা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প্রদর্শনের মাধ্যমে আবহ সৃষ্টি করে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239">
                <a:tc rowSpan="3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১. জ্ঞানমুলক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ভিডিও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,আলোচনা ও একক কাজ 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পাঠ্য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 ও চকবোড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০৬ মি 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239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২. অনুধাবনমুলক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ভিডিও ও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চিত্র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আলোচনা ও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জোড়ায় কাজ 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পাঠ্য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 ও চকবোড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805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৩. প্রয়োগমুলক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আলোচনা ও দলীয়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 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পাঠ্য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 ও চকবোড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সংক্ষিপ্ত ও বহুনির্বাচনী প্রশ্ন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০৭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বাড়ির কাজ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সংক্ষিপ্ত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আলোচনা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শিক্ষার্থীর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সংক্ষিপ্ত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আলোচনা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মি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সমাপ্তি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Group 11"/>
          <p:cNvGrpSpPr/>
          <p:nvPr/>
        </p:nvGrpSpPr>
        <p:grpSpPr>
          <a:xfrm>
            <a:off x="3429005" y="6441744"/>
            <a:ext cx="2657475" cy="228600"/>
            <a:chOff x="2476500" y="6629400"/>
            <a:chExt cx="2657475" cy="228600"/>
          </a:xfrm>
        </p:grpSpPr>
        <p:sp>
          <p:nvSpPr>
            <p:cNvPr id="13" name="Action Button: Home 12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6" name="Action Button: Return 15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7" name="Action Button: Back or Previous 16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8" name="Action Button: Forward or Next 17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32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248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95548" y="2819400"/>
            <a:ext cx="2438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419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পরিকল্পনা দেখতে</a:t>
            </a:r>
          </a:p>
          <a:p>
            <a:pPr algn="ctr" defTabSz="792419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 করুন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79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324600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চিত্র</a:t>
            </a:r>
            <a:r>
              <a:rPr lang="en-US" dirty="0" err="1" smtClean="0"/>
              <a:t>গুলো</a:t>
            </a:r>
            <a:r>
              <a:rPr lang="bn-BD" dirty="0" smtClean="0"/>
              <a:t> </a:t>
            </a:r>
            <a:r>
              <a:rPr lang="bn-BD" dirty="0"/>
              <a:t>লক্ষ করি </a:t>
            </a:r>
            <a:endParaRPr lang="en-US" dirty="0"/>
          </a:p>
        </p:txBody>
      </p:sp>
      <p:pic>
        <p:nvPicPr>
          <p:cNvPr id="5" name="Picture 2" descr="C:\Users\SSMC\Desktop\sh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51515"/>
            <a:ext cx="3777188" cy="24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SMC\Desktop\sh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2743199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SMC\Desktop\shm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6" y="4092286"/>
            <a:ext cx="43822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353291"/>
            <a:ext cx="239945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উপস্থাপন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197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86000"/>
            <a:ext cx="6477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পর্যায়বৃত্ত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সরল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ছন্দিত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12192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শিরোনাম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005548"/>
            <a:ext cx="89916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এই পাঠ শেষে শিক্ষার্থীরা -</a:t>
            </a:r>
          </a:p>
          <a:p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১।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পর্যায়বৃত্ত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গতি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ব্যাখ্যা করতে পারবে ।</a:t>
            </a:r>
          </a:p>
          <a:p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সরলদোলক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পারবে ।</a:t>
            </a:r>
          </a:p>
          <a:p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সরলদোল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গতি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করতে পারবে ।</a:t>
            </a:r>
          </a:p>
          <a:p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৪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।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স্পন্দন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গতি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ব্যাখ্যা করতে পারবে 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533400"/>
            <a:ext cx="38029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/>
              <a:t>শিখণ ফলঃ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6709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324600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চিত্র</a:t>
            </a:r>
            <a:r>
              <a:rPr lang="en-US" dirty="0" err="1" smtClean="0"/>
              <a:t>গুলো</a:t>
            </a:r>
            <a:r>
              <a:rPr lang="bn-BD" dirty="0" smtClean="0"/>
              <a:t> </a:t>
            </a:r>
            <a:r>
              <a:rPr lang="bn-BD" dirty="0"/>
              <a:t>লক্ষ করি </a:t>
            </a:r>
            <a:endParaRPr lang="en-US" dirty="0"/>
          </a:p>
        </p:txBody>
      </p:sp>
      <p:pic>
        <p:nvPicPr>
          <p:cNvPr id="5" name="Picture 2" descr="C:\Users\SSMC\Desktop\sh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51515"/>
            <a:ext cx="3777188" cy="24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SMC\Desktop\sh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2743199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SMC\Desktop\shm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6" y="4092286"/>
            <a:ext cx="43822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353291"/>
            <a:ext cx="239945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উপস্থাপন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18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ol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344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61838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উপরের চিত্রটি লক্ষ করি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458200" cy="56938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পর্যায়বৃত্ত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গতিঃ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গতিশীল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গতিপথের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যেকোন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বিন্দুকে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অতিক্রম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তাহলে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এরুপ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পর্যায়বৃত্ত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দোল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স্পন্দন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গতিঃ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পর্যায়বৃত্ত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গতিসম্পন্ন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পর্যায়কালের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অর্ধেক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সাম্যবিন্দুর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একদিকে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বাকি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অর্ধেক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পথে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বিপরীত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পর্যায়বৃত্ত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ছন্দিত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স্পন্দনঃ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স্পন্দন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গতিসম্পন্ন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বস্তুটির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যেকোন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ত্বরণ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সাম্যবিন্দু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পরিমাপকৃত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সরণের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সমানুপাতিক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সর্বদা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সাম্যবিন্দু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অভিমুখী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এরুপ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ছন্দিত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স্পন্দন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    </a:t>
            </a:r>
            <a:endParaRPr lang="en-US" sz="2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400</Words>
  <Application>Microsoft Office PowerPoint</Application>
  <PresentationFormat>On-screen Show (4:3)</PresentationFormat>
  <Paragraphs>95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SutonnyMJ</vt:lpstr>
      <vt:lpstr>Shonar Bangla</vt:lpstr>
      <vt:lpstr>Calibri</vt:lpstr>
      <vt:lpstr>Book Antiqua</vt:lpstr>
      <vt:lpstr>NikoshBAN</vt:lpstr>
      <vt:lpstr>Wingdings 2</vt:lpstr>
      <vt:lpstr>Wingdings</vt:lpstr>
      <vt:lpstr>Arial</vt:lpstr>
      <vt:lpstr>Georgia</vt:lpstr>
      <vt:lpstr>Vrinda</vt:lpstr>
      <vt:lpstr>Nikosh</vt:lpstr>
      <vt:lpstr>Franklin Gothic Book</vt:lpstr>
      <vt:lpstr>1_Office Theme</vt:lpstr>
      <vt:lpstr>Civic</vt:lpstr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152</cp:revision>
  <dcterms:created xsi:type="dcterms:W3CDTF">2006-08-16T00:00:00Z</dcterms:created>
  <dcterms:modified xsi:type="dcterms:W3CDTF">2024-12-03T16:00:58Z</dcterms:modified>
</cp:coreProperties>
</file>